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40FDE8-430A-490A-B374-91C835880D6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59FC35-2542-46E2-86E9-25FFF4B0FF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Изготовление прихватки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0877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519"/>
              </a:spcBef>
            </a:pPr>
            <a:endParaRPr lang="ru-RU" sz="2400" spc="-1" dirty="0" smtClean="0"/>
          </a:p>
          <a:p>
            <a:pPr marL="36720"/>
            <a:r>
              <a:rPr lang="ru-RU" sz="2400" spc="-1" dirty="0" smtClean="0">
                <a:latin typeface="Verdana"/>
              </a:rPr>
              <a:t>Учитель:</a:t>
            </a:r>
            <a:endParaRPr lang="ru-RU" sz="2400" spc="-1" dirty="0" smtClean="0"/>
          </a:p>
          <a:p>
            <a:pPr marL="36720"/>
            <a:r>
              <a:rPr lang="ru-RU" sz="2400" spc="-1" dirty="0" smtClean="0">
                <a:latin typeface="Verdana"/>
              </a:rPr>
              <a:t>Яковлева Н.М</a:t>
            </a:r>
            <a:endParaRPr lang="ru-RU" sz="2400" spc="-1" dirty="0" smtClean="0"/>
          </a:p>
          <a:p>
            <a:pPr marL="36720"/>
            <a:r>
              <a:rPr lang="ru-RU" sz="2400" spc="-1" dirty="0" smtClean="0">
                <a:latin typeface="Verdana"/>
              </a:rPr>
              <a:t>МОУ Мокеевская СШ ЯМР</a:t>
            </a:r>
            <a:endParaRPr lang="ru-RU" sz="2400" spc="-1" dirty="0" smtClean="0"/>
          </a:p>
          <a:p>
            <a:pPr>
              <a:spcBef>
                <a:spcPts val="519"/>
              </a:spcBef>
            </a:pPr>
            <a:endParaRPr lang="ru-RU" sz="2400" spc="-1" dirty="0" smtClean="0"/>
          </a:p>
          <a:p>
            <a:pPr>
              <a:spcBef>
                <a:spcPts val="519"/>
              </a:spcBef>
            </a:pPr>
            <a:endParaRPr lang="ru-RU" sz="2400" spc="-1" dirty="0" smtClean="0"/>
          </a:p>
          <a:p>
            <a:pPr>
              <a:spcBef>
                <a:spcPts val="519"/>
              </a:spcBef>
            </a:pPr>
            <a:endParaRPr lang="ru-RU" sz="2400" spc="-1" dirty="0" smtClean="0"/>
          </a:p>
          <a:p>
            <a:pPr>
              <a:spcBef>
                <a:spcPts val="519"/>
              </a:spcBef>
            </a:pPr>
            <a:endParaRPr lang="ru-RU" sz="2400" spc="-1" dirty="0" smtClean="0"/>
          </a:p>
          <a:p>
            <a:pPr>
              <a:spcBef>
                <a:spcPts val="519"/>
              </a:spcBef>
            </a:pPr>
            <a:r>
              <a:rPr lang="ru-RU" sz="2400" spc="-1" dirty="0" smtClean="0"/>
              <a:t>2018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3880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Удаляем нитки сметывания. Высекаем уголки на расстоянии 2-3 мм от строчки.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6832"/>
            <a:ext cx="4038600" cy="3752343"/>
          </a:xfrm>
        </p:spPr>
      </p:pic>
      <p:pic>
        <p:nvPicPr>
          <p:cNvPr id="6" name="Содержимое 5" descr="DSC008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492896"/>
            <a:ext cx="4211570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Выворачиваем, выправляя уголки карандашом или ножницами аккуратно, что бы не проткнуть.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4038600" cy="3930572"/>
          </a:xfrm>
        </p:spPr>
      </p:pic>
      <p:pic>
        <p:nvPicPr>
          <p:cNvPr id="6" name="Содержимое 5" descr="DSC008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93308"/>
            <a:ext cx="4038600" cy="3889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84784"/>
            <a:ext cx="5499748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Зашиваем оставшееся отверстие косыми стежками.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4038600" cy="3744416"/>
          </a:xfrm>
        </p:spPr>
      </p:pic>
      <p:pic>
        <p:nvPicPr>
          <p:cNvPr id="6" name="Содержимое 5" descr="DSC008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038600" cy="3735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Зашиваем оставшееся отверстие косыми стежками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DSC008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3970784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Зашиваем оставшееся отверстие косыми стежками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038600" cy="3600400"/>
          </a:xfrm>
        </p:spPr>
      </p:pic>
      <p:pic>
        <p:nvPicPr>
          <p:cNvPr id="6" name="Содержимое 5" descr="DSC009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36912"/>
            <a:ext cx="4038600" cy="35958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Зашиваем оставшееся отверстие косыми стежками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9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4294"/>
            <a:ext cx="4038600" cy="3407050"/>
          </a:xfrm>
        </p:spPr>
      </p:pic>
      <p:pic>
        <p:nvPicPr>
          <p:cNvPr id="6" name="Содержимое 5" descr="DSC009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4864"/>
            <a:ext cx="4038600" cy="3312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Приутюживем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прихватку полностью с помощью влажного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проутюжельника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9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4038600" cy="3489271"/>
          </a:xfrm>
        </p:spPr>
      </p:pic>
      <p:pic>
        <p:nvPicPr>
          <p:cNvPr id="6" name="Содержимое 5" descr="DSC009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82076"/>
            <a:ext cx="4038600" cy="3311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576580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58417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Выполняем крой деталей: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Выкраиваем из бязи 4 детали квадратной формы размером 12*12 см , 2 детали из цветной ткани, а две другие – из зеленой в горошек.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Выкраиваем из бязи квадрат размером  22*22 см.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Из плотной ткани кроим квадрат 22*22 см.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6765" y="1935163"/>
            <a:ext cx="7150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Соединяем противоположные по цвету детали равные 12*12 по одному срезу. Ширина шва разна 1 см от среза. Выполняем сметывание , стачивание 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разутюживание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4038600" cy="2625921"/>
          </a:xfrm>
        </p:spPr>
      </p:pic>
      <p:pic>
        <p:nvPicPr>
          <p:cNvPr id="6" name="Содержимое 5" descr="DSC008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1807" y="2805704"/>
            <a:ext cx="3811385" cy="2664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3880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Соединяем противоположные по цвету детали равные 12*12 по одному срезу. Ширина шва разна 1 см  от среза. Выполняем сметывание , стачивание 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разутюживание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7" y="2132856"/>
            <a:ext cx="5805141" cy="4191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Соединяем противоположные по цвету детали равные 12*12 по одному срезу. Ширина шва разна 1 см от среза.  Выполняем сметывание , стачивание 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разутюживание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6"/>
            <a:ext cx="4038600" cy="3253460"/>
          </a:xfrm>
        </p:spPr>
      </p:pic>
      <p:pic>
        <p:nvPicPr>
          <p:cNvPr id="6" name="Содержимое 5" descr="DSC008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4038600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Сметываем , стачиваем на 1 см от среза и разутюживаем соединенные детали.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9118"/>
            <a:ext cx="4038600" cy="3577402"/>
          </a:xfrm>
        </p:spPr>
      </p:pic>
      <p:pic>
        <p:nvPicPr>
          <p:cNvPr id="6" name="Содержимое 5" descr="DSC008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0848"/>
            <a:ext cx="4038600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Изготавливаем петельку.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39"/>
            <a:ext cx="4038600" cy="4004533"/>
          </a:xfrm>
        </p:spPr>
      </p:pic>
      <p:pic>
        <p:nvPicPr>
          <p:cNvPr id="6" name="Содержимое 5" descr="DSC008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196752"/>
            <a:ext cx="4038600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Складываем получившийся квадрат с раскроенным квадратом лицевая с лицевой стороной. В уголок вставляем петельку. Прикладываем подкладку. Все сметываем на 1 см от среза.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2216"/>
            <a:ext cx="4038600" cy="3411205"/>
          </a:xfrm>
        </p:spPr>
      </p:pic>
      <p:pic>
        <p:nvPicPr>
          <p:cNvPr id="10" name="Содержимое 9" descr="DSC008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132856"/>
            <a:ext cx="4176464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Выполняем строчку на швейной машине на 1см от среза кругом. В начале и в конце строчки делаем закрепку.  На одном из срезов оставляем расстояние  не простроченное (для вывертывания).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08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4816" y="2060848"/>
            <a:ext cx="4131328" cy="3424217"/>
          </a:xfrm>
        </p:spPr>
      </p:pic>
      <p:pic>
        <p:nvPicPr>
          <p:cNvPr id="6" name="Содержимое 5" descr="DSC008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3238"/>
            <a:ext cx="4038600" cy="324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225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Изготовление прихватки </vt:lpstr>
      <vt:lpstr>Выполняем крой деталей: 1. Выкраиваем из бязи 4 детали квадратной формы размером 12*12 см , 2 детали из цветной ткани, а две другие – из зеленой в горошек. 2. Выкраиваем из бязи квадрат размером  22*22 см. 3. Из плотной ткани кроим квадрат 22*22 см. </vt:lpstr>
      <vt:lpstr>Соединяем противоположные по цвету детали равные 12*12 по одному срезу. Ширина шва разна 1 см от среза. Выполняем сметывание , стачивание и разутюживание. </vt:lpstr>
      <vt:lpstr>Соединяем противоположные по цвету детали равные 12*12 по одному срезу. Ширина шва разна 1 см  от среза. Выполняем сметывание , стачивание и разутюживание. </vt:lpstr>
      <vt:lpstr>Соединяем противоположные по цвету детали равные 12*12 по одному срезу. Ширина шва разна 1 см от среза.  Выполняем сметывание , стачивание и разутюживание. </vt:lpstr>
      <vt:lpstr>Сметываем , стачиваем на 1 см от среза и разутюживаем соединенные детали. </vt:lpstr>
      <vt:lpstr>Изготавливаем петельку.  </vt:lpstr>
      <vt:lpstr>Складываем получившийся квадрат с раскроенным квадратом лицевая с лицевой стороной. В уголок вставляем петельку. Прикладываем подкладку. Все сметываем на 1 см от среза.</vt:lpstr>
      <vt:lpstr>Выполняем строчку на швейной машине на 1см от среза кругом. В начале и в конце строчки делаем закрепку.  На одном из срезов оставляем расстояние  не простроченное (для вывертывания).</vt:lpstr>
      <vt:lpstr>Удаляем нитки сметывания. Высекаем уголки на расстоянии 2-3 мм от строчки. </vt:lpstr>
      <vt:lpstr>Выворачиваем, выправляя уголки карандашом или ножницами аккуратно, что бы не проткнуть. </vt:lpstr>
      <vt:lpstr>Слайд 12</vt:lpstr>
      <vt:lpstr>Зашиваем оставшееся отверстие косыми стежками. </vt:lpstr>
      <vt:lpstr>Зашиваем оставшееся отверстие косыми стежками</vt:lpstr>
      <vt:lpstr>Зашиваем оставшееся отверстие косыми стежками</vt:lpstr>
      <vt:lpstr>Зашиваем оставшееся отверстие косыми стежками</vt:lpstr>
      <vt:lpstr>Приутюживем прихватку полностью с помощью влажного проутюжельника.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ВП Королев</cp:lastModifiedBy>
  <cp:revision>19</cp:revision>
  <dcterms:created xsi:type="dcterms:W3CDTF">2018-02-12T13:15:13Z</dcterms:created>
  <dcterms:modified xsi:type="dcterms:W3CDTF">2020-01-29T12:33:04Z</dcterms:modified>
</cp:coreProperties>
</file>